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</p:sldMasterIdLst>
  <p:sldIdLst>
    <p:sldId id="256" r:id="rId2"/>
    <p:sldId id="258" r:id="rId3"/>
  </p:sldIdLst>
  <p:sldSz cx="6858000" cy="9906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CC"/>
    <a:srgbClr val="00CCFF"/>
    <a:srgbClr val="CCFFCC"/>
    <a:srgbClr val="00FFFF"/>
    <a:srgbClr val="0000FF"/>
    <a:srgbClr val="66FFFF"/>
    <a:srgbClr val="FF9933"/>
    <a:srgbClr val="00CC00"/>
    <a:srgbClr val="9900CC"/>
    <a:srgbClr val="FFFF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20016" autoAdjust="0"/>
    <p:restoredTop sz="94660"/>
  </p:normalViewPr>
  <p:slideViewPr>
    <p:cSldViewPr snapToGrid="0">
      <p:cViewPr>
        <p:scale>
          <a:sx n="70" d="100"/>
          <a:sy n="70" d="100"/>
        </p:scale>
        <p:origin x="-1790" y="48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6858000" cy="6604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7175" y="7164642"/>
            <a:ext cx="4371975" cy="2113280"/>
          </a:xfrm>
        </p:spPr>
        <p:txBody>
          <a:bodyPr anchor="ctr">
            <a:normAutofit/>
          </a:bodyPr>
          <a:lstStyle>
            <a:lvl1pPr algn="r">
              <a:defRPr sz="33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43463" y="7164642"/>
            <a:ext cx="1800225" cy="211328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2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342892" indent="0" algn="ctr">
              <a:buNone/>
              <a:defRPr sz="1200"/>
            </a:lvl2pPr>
            <a:lvl3pPr marL="685783" indent="0" algn="ctr">
              <a:buNone/>
              <a:defRPr sz="120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CB785507-1975-4292-9B90-EA838CE0E530}" type="datetimeFigureOut">
              <a:rPr lang="en-US" smtClean="0"/>
              <a:pPr/>
              <a:t>9/7/2016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C11C5-9360-4CCF-A4EB-5E45D931664F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4717599" y="7603709"/>
            <a:ext cx="0" cy="13208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3734913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85507-1975-4292-9B90-EA838CE0E530}" type="datetimeFigureOut">
              <a:rPr lang="en-US" smtClean="0"/>
              <a:pPr/>
              <a:t>9/7/2016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C11C5-9360-4CCF-A4EB-5E45D93166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849701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8" y="1100667"/>
            <a:ext cx="1478756" cy="7814733"/>
          </a:xfrm>
        </p:spPr>
        <p:txBody>
          <a:bodyPr vert="eaVert" lIns="45720" tIns="91440" rIns="45720" bIns="9144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57214" y="1100667"/>
            <a:ext cx="4264819" cy="78147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85507-1975-4292-9B90-EA838CE0E530}" type="datetimeFigureOut">
              <a:rPr lang="en-US" smtClean="0"/>
              <a:pPr/>
              <a:t>9/7/2016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C11C5-9360-4CCF-A4EB-5E45D931664F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5657850" y="488827"/>
            <a:ext cx="0" cy="51435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1703796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85507-1975-4292-9B90-EA838CE0E530}" type="datetimeFigureOut">
              <a:rPr lang="en-US" smtClean="0"/>
              <a:pPr/>
              <a:t>9/7/2016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C11C5-9360-4CCF-A4EB-5E45D93166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956972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6858000" cy="6604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175" y="7164642"/>
            <a:ext cx="4371975" cy="2113280"/>
          </a:xfrm>
        </p:spPr>
        <p:txBody>
          <a:bodyPr anchor="ctr">
            <a:normAutofit/>
          </a:bodyPr>
          <a:lstStyle>
            <a:lvl1pPr algn="r">
              <a:defRPr sz="3300" b="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43463" y="7164642"/>
            <a:ext cx="1800225" cy="211328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2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34289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85507-1975-4292-9B90-EA838CE0E530}" type="datetimeFigureOut">
              <a:rPr lang="en-US" smtClean="0"/>
              <a:pPr/>
              <a:t>9/7/2016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C11C5-9360-4CCF-A4EB-5E45D931664F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4717599" y="7603709"/>
            <a:ext cx="0" cy="13208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4610428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72" y="845312"/>
            <a:ext cx="5467541" cy="216611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6072" y="3302000"/>
            <a:ext cx="2674620" cy="58115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68993" y="3302000"/>
            <a:ext cx="2674620" cy="58115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85507-1975-4292-9B90-EA838CE0E530}" type="datetimeFigureOut">
              <a:rPr lang="en-US" smtClean="0"/>
              <a:pPr/>
              <a:t>9/7/2016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C11C5-9360-4CCF-A4EB-5E45D93166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80995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576072" y="845312"/>
            <a:ext cx="5467541" cy="216611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6072" y="3148363"/>
            <a:ext cx="2674620" cy="118872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650" b="0" cap="none" baseline="0">
                <a:solidFill>
                  <a:schemeClr val="accent2">
                    <a:lumMod val="75000"/>
                  </a:schemeClr>
                </a:solidFill>
                <a:latin typeface="+mn-lt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6072" y="4286805"/>
            <a:ext cx="2674620" cy="482671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68993" y="3148363"/>
            <a:ext cx="2674620" cy="118872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1650" b="0" kern="1200" cap="none" baseline="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marL="0" lvl="0" indent="0" algn="l" defTabSz="685783" rtl="0" eaLnBrk="1" latinLnBrk="0" hangingPunct="1">
              <a:lnSpc>
                <a:spcPct val="90000"/>
              </a:lnSpc>
              <a:spcBef>
                <a:spcPts val="135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368993" y="4286805"/>
            <a:ext cx="2674620" cy="482671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85507-1975-4292-9B90-EA838CE0E530}" type="datetimeFigureOut">
              <a:rPr lang="en-US" smtClean="0"/>
              <a:pPr/>
              <a:t>9/7/2016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C11C5-9360-4CCF-A4EB-5E45D93166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559929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85507-1975-4292-9B90-EA838CE0E530}" type="datetimeFigureOut">
              <a:rPr lang="en-US" smtClean="0"/>
              <a:pPr/>
              <a:t>9/7/2016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C11C5-9360-4CCF-A4EB-5E45D93166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04136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85507-1975-4292-9B90-EA838CE0E530}" type="datetimeFigureOut">
              <a:rPr lang="en-US" smtClean="0"/>
              <a:pPr/>
              <a:t>9/7/2016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C11C5-9360-4CCF-A4EB-5E45D93166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64275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576072" y="681069"/>
            <a:ext cx="2468880" cy="250952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27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4687" y="1188720"/>
            <a:ext cx="3194114" cy="7488936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2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6072" y="3260842"/>
            <a:ext cx="2468880" cy="5434425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450"/>
              </a:spcBef>
              <a:buNone/>
              <a:defRPr sz="1200"/>
            </a:lvl1pPr>
            <a:lvl2pPr marL="342892" indent="0">
              <a:buNone/>
              <a:defRPr sz="900"/>
            </a:lvl2pPr>
            <a:lvl3pPr marL="685783" indent="0">
              <a:buNone/>
              <a:defRPr sz="750"/>
            </a:lvl3pPr>
            <a:lvl4pPr marL="1028675" indent="0">
              <a:buNone/>
              <a:defRPr sz="675"/>
            </a:lvl4pPr>
            <a:lvl5pPr marL="1371566" indent="0">
              <a:buNone/>
              <a:defRPr sz="675"/>
            </a:lvl5pPr>
            <a:lvl6pPr marL="1714457" indent="0">
              <a:buNone/>
              <a:defRPr sz="675"/>
            </a:lvl6pPr>
            <a:lvl7pPr marL="2057348" indent="0">
              <a:buNone/>
              <a:defRPr sz="675"/>
            </a:lvl7pPr>
            <a:lvl8pPr marL="2400240" indent="0">
              <a:buNone/>
              <a:defRPr sz="675"/>
            </a:lvl8pPr>
            <a:lvl9pPr marL="2743132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85507-1975-4292-9B90-EA838CE0E530}" type="datetimeFigureOut">
              <a:rPr lang="en-US" smtClean="0"/>
              <a:pPr/>
              <a:t>9/7/2016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C11C5-9360-4CCF-A4EB-5E45D93166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06159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175" y="7164644"/>
            <a:ext cx="4371975" cy="2113280"/>
          </a:xfrm>
        </p:spPr>
        <p:txBody>
          <a:bodyPr anchor="ctr">
            <a:normAutofit/>
          </a:bodyPr>
          <a:lstStyle>
            <a:lvl1pPr algn="r">
              <a:defRPr sz="33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6856286" cy="6604000"/>
          </a:xfrm>
          <a:solidFill>
            <a:schemeClr val="accent2">
              <a:lumMod val="60000"/>
              <a:lumOff val="40000"/>
            </a:schemeClr>
          </a:solidFill>
        </p:spPr>
        <p:txBody>
          <a:bodyPr lIns="457200" tIns="365760" anchor="t"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43463" y="7164644"/>
            <a:ext cx="1800225" cy="211328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2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85507-1975-4292-9B90-EA838CE0E530}" type="datetimeFigureOut">
              <a:rPr lang="en-US" smtClean="0"/>
              <a:pPr/>
              <a:t>9/7/2016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BC11C5-9360-4CCF-A4EB-5E45D931664F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4717599" y="7603709"/>
            <a:ext cx="0" cy="13208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86069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76072" y="845312"/>
            <a:ext cx="5467541" cy="21661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6073" y="3302000"/>
            <a:ext cx="5467541" cy="581152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6073" y="9346572"/>
            <a:ext cx="1211705" cy="396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CB785507-1975-4292-9B90-EA838CE0E530}" type="datetimeFigureOut">
              <a:rPr lang="en-US" smtClean="0"/>
              <a:pPr/>
              <a:t>9/7/2016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24150" y="9346572"/>
            <a:ext cx="3319571" cy="396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 cap="all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96000" y="9346572"/>
            <a:ext cx="547688" cy="396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E2BC11C5-9360-4CCF-A4EB-5E45D931664F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428625" y="1193579"/>
            <a:ext cx="0" cy="13208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274023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p:txStyles>
    <p:titleStyle>
      <a:lvl1pPr algn="l" defTabSz="685783" rtl="0" eaLnBrk="1" latinLnBrk="0" hangingPunct="1">
        <a:lnSpc>
          <a:spcPct val="80000"/>
        </a:lnSpc>
        <a:spcBef>
          <a:spcPct val="0"/>
        </a:spcBef>
        <a:buNone/>
        <a:defRPr sz="3300" kern="1200" cap="all" spc="75" baseline="0">
          <a:solidFill>
            <a:schemeClr val="tx1">
              <a:lumMod val="90000"/>
              <a:lumOff val="10000"/>
            </a:schemeClr>
          </a:solidFill>
          <a:latin typeface="+mj-lt"/>
          <a:ea typeface="+mj-ea"/>
          <a:cs typeface="+mj-cs"/>
        </a:defRPr>
      </a:lvl1pPr>
    </p:titleStyle>
    <p:bodyStyle>
      <a:lvl1pPr marL="68580" indent="-68580" algn="l" defTabSz="685783" rtl="0" eaLnBrk="1" latinLnBrk="0" hangingPunct="1">
        <a:lnSpc>
          <a:spcPct val="90000"/>
        </a:lnSpc>
        <a:spcBef>
          <a:spcPts val="900"/>
        </a:spcBef>
        <a:spcAft>
          <a:spcPts val="150"/>
        </a:spcAft>
        <a:buClr>
          <a:schemeClr val="accent2"/>
        </a:buClr>
        <a:buSzPct val="100000"/>
        <a:buFont typeface="Tw Cen MT" panose="020B0602020104020603" pitchFamily="34" charset="0"/>
        <a:buChar char=" 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198882" indent="-102868" algn="l" defTabSz="685783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2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336042" indent="-102868" algn="l" defTabSz="685783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2"/>
        </a:buClr>
        <a:buFont typeface="Wingdings 3" pitchFamily="18" charset="2"/>
        <a:buChar char=""/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445770" indent="-102868" algn="l" defTabSz="685783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2"/>
        </a:buClr>
        <a:buFont typeface="Wingdings 3" pitchFamily="18" charset="2"/>
        <a:buChar char=""/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582930" indent="-102868" algn="l" defTabSz="685783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2"/>
        </a:buClr>
        <a:buFont typeface="Wingdings 3" pitchFamily="18" charset="2"/>
        <a:buChar char="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685800" indent="-102868" algn="l" defTabSz="685783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2"/>
        </a:buClr>
        <a:buFont typeface="Wingdings 3" pitchFamily="18" charset="2"/>
        <a:buChar char=""/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795528" indent="-102868" algn="l" defTabSz="685783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2"/>
        </a:buClr>
        <a:buFont typeface="Wingdings 3" pitchFamily="18" charset="2"/>
        <a:buChar char=""/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912114" indent="-102868" algn="l" defTabSz="685783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2"/>
        </a:buClr>
        <a:buFont typeface="Wingdings 3" pitchFamily="18" charset="2"/>
        <a:buChar char=""/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021842" indent="-102868" algn="l" defTabSz="685783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2"/>
        </a:buClr>
        <a:buFont typeface="Wingdings 3" pitchFamily="18" charset="2"/>
        <a:buChar char=""/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000">
              <a:schemeClr val="accent3">
                <a:lumMod val="40000"/>
                <a:lumOff val="60000"/>
              </a:schemeClr>
            </a:gs>
            <a:gs pos="56000">
              <a:schemeClr val="bg1"/>
            </a:gs>
            <a:gs pos="100000">
              <a:srgbClr val="CCFF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26116" y="692019"/>
            <a:ext cx="5512106" cy="581730"/>
          </a:xfrm>
          <a:prstGeom prst="rect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พื้นที่เสี่ยงต่อการถูกแสวงหาประโยชน์จากการค้ามนุษย์</a:t>
            </a:r>
            <a:endParaRPr lang="en-US" sz="2000" b="1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79" name="Group 78"/>
          <p:cNvGrpSpPr/>
          <p:nvPr/>
        </p:nvGrpSpPr>
        <p:grpSpPr>
          <a:xfrm>
            <a:off x="853013" y="1876301"/>
            <a:ext cx="5605153" cy="7255824"/>
            <a:chOff x="854249" y="1656170"/>
            <a:chExt cx="6190839" cy="7665927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54249" y="1656170"/>
              <a:ext cx="5866410" cy="7665927"/>
            </a:xfrm>
            <a:prstGeom prst="rect">
              <a:avLst/>
            </a:prstGeom>
          </p:spPr>
        </p:pic>
        <p:sp>
          <p:nvSpPr>
            <p:cNvPr id="8" name="Flowchart: Connector 7"/>
            <p:cNvSpPr/>
            <p:nvPr/>
          </p:nvSpPr>
          <p:spPr>
            <a:xfrm>
              <a:off x="3088192" y="8597445"/>
              <a:ext cx="313152" cy="231730"/>
            </a:xfrm>
            <a:prstGeom prst="flowChartConnector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lowchart: Connector 10"/>
            <p:cNvSpPr/>
            <p:nvPr/>
          </p:nvSpPr>
          <p:spPr>
            <a:xfrm>
              <a:off x="1586007" y="6671538"/>
              <a:ext cx="313152" cy="231730"/>
            </a:xfrm>
            <a:prstGeom prst="flowChartConnector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lowchart: Connector 11"/>
            <p:cNvSpPr/>
            <p:nvPr/>
          </p:nvSpPr>
          <p:spPr>
            <a:xfrm>
              <a:off x="4216388" y="2633069"/>
              <a:ext cx="313152" cy="231730"/>
            </a:xfrm>
            <a:prstGeom prst="flowChartConnector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3705999" y="6234664"/>
              <a:ext cx="3339089" cy="1873854"/>
            </a:xfrm>
            <a:prstGeom prst="rect">
              <a:avLst/>
            </a:prstGeom>
            <a:noFill/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600" dirty="0" smtClean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1.</a:t>
              </a:r>
              <a:r>
                <a:rPr lang="th-TH" sz="1600" dirty="0" smtClean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กทม.                      7.ปทุทธานี</a:t>
              </a:r>
              <a:endParaRPr lang="en-US" sz="16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r>
                <a:rPr lang="en-US" sz="1600" dirty="0" smtClean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2</a:t>
              </a:r>
              <a:r>
                <a:rPr lang="th-TH" sz="1600" dirty="0" smtClean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.สมุทรปราการ            8 อยุธยา</a:t>
              </a:r>
              <a:endParaRPr lang="en-US" sz="16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r>
                <a:rPr lang="en-US" sz="1600" dirty="0" smtClean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3</a:t>
              </a:r>
              <a:r>
                <a:rPr lang="th-TH" sz="1600" dirty="0" smtClean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.สมุทรสาคร                9.สุพรรณบุรี</a:t>
              </a:r>
              <a:endParaRPr lang="en-US" sz="16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r>
                <a:rPr lang="en-US" sz="1600" dirty="0" smtClean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4</a:t>
              </a:r>
              <a:r>
                <a:rPr lang="th-TH" sz="1600" dirty="0" smtClean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.สมุทรสงคราม             10.อ่างทอง</a:t>
              </a:r>
              <a:endParaRPr lang="en-US" sz="16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r>
                <a:rPr lang="en-US" sz="1600" dirty="0" smtClean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5</a:t>
              </a:r>
              <a:r>
                <a:rPr lang="th-TH" sz="1600" dirty="0" smtClean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.นครปฐม                    11.สิงห์บุรี</a:t>
              </a:r>
              <a:endParaRPr lang="en-US" sz="16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r>
                <a:rPr lang="en-US" sz="1600" dirty="0" smtClean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6</a:t>
              </a:r>
              <a:r>
                <a:rPr lang="th-TH" sz="1600" dirty="0" smtClean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.นนทบุรี</a:t>
              </a:r>
              <a:endParaRPr lang="en-US" sz="16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cxnSp>
          <p:nvCxnSpPr>
            <p:cNvPr id="16" name="Straight Arrow Connector 15"/>
            <p:cNvCxnSpPr/>
            <p:nvPr/>
          </p:nvCxnSpPr>
          <p:spPr>
            <a:xfrm flipH="1" flipV="1">
              <a:off x="3159444" y="5142017"/>
              <a:ext cx="724151" cy="1092647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Flowchart: Connector 6"/>
            <p:cNvSpPr/>
            <p:nvPr/>
          </p:nvSpPr>
          <p:spPr>
            <a:xfrm>
              <a:off x="4326695" y="6327086"/>
              <a:ext cx="313152" cy="231730"/>
            </a:xfrm>
            <a:prstGeom prst="flowChartConnector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35973" y="7476847"/>
              <a:ext cx="329213" cy="249958"/>
            </a:xfrm>
            <a:prstGeom prst="rect">
              <a:avLst/>
            </a:prstGeom>
          </p:spPr>
        </p:pic>
        <p:sp>
          <p:nvSpPr>
            <p:cNvPr id="21" name="Flowchart: Connector 20"/>
            <p:cNvSpPr/>
            <p:nvPr/>
          </p:nvSpPr>
          <p:spPr>
            <a:xfrm>
              <a:off x="5688281" y="3297921"/>
              <a:ext cx="285008" cy="178130"/>
            </a:xfrm>
            <a:prstGeom prst="flowChartConnector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97106" y="8669213"/>
              <a:ext cx="304826" cy="286537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595959" y="5184291"/>
              <a:ext cx="287636" cy="205697"/>
            </a:xfrm>
            <a:prstGeom prst="rect">
              <a:avLst/>
            </a:prstGeom>
          </p:spPr>
        </p:pic>
        <p:sp>
          <p:nvSpPr>
            <p:cNvPr id="24" name="Flowchart: Connector 23"/>
            <p:cNvSpPr/>
            <p:nvPr/>
          </p:nvSpPr>
          <p:spPr>
            <a:xfrm>
              <a:off x="1313200" y="7360982"/>
              <a:ext cx="313152" cy="231730"/>
            </a:xfrm>
            <a:prstGeom prst="flowChartConnector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lowchart: Connector 24"/>
            <p:cNvSpPr/>
            <p:nvPr/>
          </p:nvSpPr>
          <p:spPr>
            <a:xfrm>
              <a:off x="2450965" y="1708305"/>
              <a:ext cx="285008" cy="178130"/>
            </a:xfrm>
            <a:prstGeom prst="flowChartConnector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lowchart: Connector 25"/>
            <p:cNvSpPr/>
            <p:nvPr/>
          </p:nvSpPr>
          <p:spPr>
            <a:xfrm>
              <a:off x="3600328" y="5561417"/>
              <a:ext cx="285008" cy="178130"/>
            </a:xfrm>
            <a:prstGeom prst="flowChartConnector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lowchart: Connector 27"/>
            <p:cNvSpPr/>
            <p:nvPr/>
          </p:nvSpPr>
          <p:spPr>
            <a:xfrm>
              <a:off x="4930597" y="6653791"/>
              <a:ext cx="285008" cy="178130"/>
            </a:xfrm>
            <a:prstGeom prst="flowChartConnector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lowchart: Connector 31"/>
            <p:cNvSpPr/>
            <p:nvPr/>
          </p:nvSpPr>
          <p:spPr>
            <a:xfrm>
              <a:off x="5640779" y="2852923"/>
              <a:ext cx="285008" cy="178130"/>
            </a:xfrm>
            <a:prstGeom prst="flowChartConnector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lowchart: Connector 32"/>
            <p:cNvSpPr/>
            <p:nvPr/>
          </p:nvSpPr>
          <p:spPr>
            <a:xfrm>
              <a:off x="5643261" y="4273260"/>
              <a:ext cx="285008" cy="178130"/>
            </a:xfrm>
            <a:prstGeom prst="flowChartConnector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lowchart: Connector 33"/>
            <p:cNvSpPr/>
            <p:nvPr/>
          </p:nvSpPr>
          <p:spPr>
            <a:xfrm>
              <a:off x="2749519" y="3623227"/>
              <a:ext cx="285008" cy="178130"/>
            </a:xfrm>
            <a:prstGeom prst="flowChartConnector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lowchart: Connector 34"/>
            <p:cNvSpPr/>
            <p:nvPr/>
          </p:nvSpPr>
          <p:spPr>
            <a:xfrm>
              <a:off x="3244768" y="4122436"/>
              <a:ext cx="225632" cy="195943"/>
            </a:xfrm>
            <a:prstGeom prst="flowChartConnector">
              <a:avLst/>
            </a:prstGeom>
            <a:solidFill>
              <a:srgbClr val="00CC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6" name="Picture 3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899159" y="7726805"/>
              <a:ext cx="243861" cy="213378"/>
            </a:xfrm>
            <a:prstGeom prst="rect">
              <a:avLst/>
            </a:prstGeom>
          </p:spPr>
        </p:pic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982801" y="5445622"/>
              <a:ext cx="272358" cy="238313"/>
            </a:xfrm>
            <a:prstGeom prst="rect">
              <a:avLst/>
            </a:prstGeom>
          </p:spPr>
        </p:pic>
        <p:sp>
          <p:nvSpPr>
            <p:cNvPr id="38" name="Flowchart: Connector 37"/>
            <p:cNvSpPr/>
            <p:nvPr/>
          </p:nvSpPr>
          <p:spPr>
            <a:xfrm>
              <a:off x="4594515" y="7548675"/>
              <a:ext cx="285008" cy="178130"/>
            </a:xfrm>
            <a:prstGeom prst="flowChartConnector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lowchart: Connector 38"/>
            <p:cNvSpPr/>
            <p:nvPr/>
          </p:nvSpPr>
          <p:spPr>
            <a:xfrm>
              <a:off x="4776336" y="6955700"/>
              <a:ext cx="285008" cy="178130"/>
            </a:xfrm>
            <a:prstGeom prst="flowChartConnector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8" name="Picture 6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918363" y="7221549"/>
              <a:ext cx="268246" cy="237765"/>
            </a:xfrm>
            <a:prstGeom prst="rect">
              <a:avLst/>
            </a:prstGeom>
          </p:spPr>
        </p:pic>
        <p:pic>
          <p:nvPicPr>
            <p:cNvPr id="70" name="Picture 6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420558" y="4880432"/>
              <a:ext cx="268247" cy="237765"/>
            </a:xfrm>
            <a:prstGeom prst="rect">
              <a:avLst/>
            </a:prstGeom>
          </p:spPr>
        </p:pic>
        <p:pic>
          <p:nvPicPr>
            <p:cNvPr id="71" name="Picture 7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848677" y="4606938"/>
              <a:ext cx="268247" cy="237765"/>
            </a:xfrm>
            <a:prstGeom prst="rect">
              <a:avLst/>
            </a:prstGeom>
          </p:spPr>
        </p:pic>
        <p:pic>
          <p:nvPicPr>
            <p:cNvPr id="72" name="Picture 7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765035" y="3179038"/>
              <a:ext cx="268247" cy="237765"/>
            </a:xfrm>
            <a:prstGeom prst="rect">
              <a:avLst/>
            </a:prstGeom>
          </p:spPr>
        </p:pic>
        <p:pic>
          <p:nvPicPr>
            <p:cNvPr id="73" name="Picture 7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199284" y="4265318"/>
              <a:ext cx="268247" cy="237765"/>
            </a:xfrm>
            <a:prstGeom prst="rect">
              <a:avLst/>
            </a:prstGeom>
          </p:spPr>
        </p:pic>
        <p:pic>
          <p:nvPicPr>
            <p:cNvPr id="74" name="Picture 7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046813" y="3883465"/>
              <a:ext cx="268247" cy="237765"/>
            </a:xfrm>
            <a:prstGeom prst="rect">
              <a:avLst/>
            </a:prstGeom>
          </p:spPr>
        </p:pic>
        <p:pic>
          <p:nvPicPr>
            <p:cNvPr id="75" name="Picture 7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691610" y="3558739"/>
              <a:ext cx="268247" cy="237765"/>
            </a:xfrm>
            <a:prstGeom prst="rect">
              <a:avLst/>
            </a:prstGeom>
          </p:spPr>
        </p:pic>
        <p:pic>
          <p:nvPicPr>
            <p:cNvPr id="76" name="Picture 7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706001" y="2870984"/>
              <a:ext cx="268247" cy="237765"/>
            </a:xfrm>
            <a:prstGeom prst="rect">
              <a:avLst/>
            </a:prstGeom>
          </p:spPr>
        </p:pic>
        <p:pic>
          <p:nvPicPr>
            <p:cNvPr id="77" name="Picture 7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711783" y="2968993"/>
              <a:ext cx="268247" cy="23776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42784706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40000"/>
                <a:lumOff val="60000"/>
              </a:schemeClr>
            </a:gs>
            <a:gs pos="8000">
              <a:schemeClr val="accent3">
                <a:lumMod val="40000"/>
                <a:lumOff val="60000"/>
              </a:schemeClr>
            </a:gs>
            <a:gs pos="57000">
              <a:schemeClr val="accent1">
                <a:lumMod val="0"/>
                <a:lumOff val="100000"/>
              </a:schemeClr>
            </a:gs>
            <a:gs pos="100000">
              <a:srgbClr val="66FF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16209" y="152270"/>
            <a:ext cx="5533901" cy="586124"/>
          </a:xfrm>
          <a:prstGeom prst="rect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8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จำนวนล่ามที่ผ่านการอบรม</a:t>
            </a:r>
            <a:endParaRPr lang="en-US" sz="28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383037" y="909491"/>
            <a:ext cx="6461754" cy="8503332"/>
            <a:chOff x="199709" y="981641"/>
            <a:chExt cx="6461754" cy="8503332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backgroundRemoval t="0" b="100000" l="0" r="100000">
                          <a14:foregroundMark x1="36598" y1="61390" x2="28866" y2="34749"/>
                          <a14:foregroundMark x1="37113" y1="18147" x2="64948" y2="28571"/>
                          <a14:foregroundMark x1="61340" y1="22780" x2="79381" y2="23552"/>
                          <a14:foregroundMark x1="68041" y1="18147" x2="68041" y2="18147"/>
                          <a14:foregroundMark x1="62371" y1="17761" x2="62371" y2="17761"/>
                          <a14:foregroundMark x1="61856" y1="17761" x2="71134" y2="18147"/>
                          <a14:foregroundMark x1="81959" y1="25097" x2="86598" y2="29344"/>
                          <a14:backgroundMark x1="16495" y1="10425" x2="19588" y2="78378"/>
                          <a14:backgroundMark x1="35567" y1="91506" x2="91237" y2="91506"/>
                          <a14:backgroundMark x1="58247" y1="50579" x2="81443" y2="72587"/>
                          <a14:backgroundMark x1="73711" y1="37066" x2="73711" y2="37066"/>
                          <a14:backgroundMark x1="71134" y1="35135" x2="71134" y2="35135"/>
                          <a14:backgroundMark x1="50515" y1="46332" x2="50515" y2="46332"/>
                          <a14:backgroundMark x1="52062" y1="41699" x2="52062" y2="41699"/>
                          <a14:backgroundMark x1="48454" y1="42085" x2="48454" y2="42085"/>
                          <a14:backgroundMark x1="46392" y1="47876" x2="46392" y2="47876"/>
                          <a14:backgroundMark x1="37113" y1="40927" x2="37113" y2="40927"/>
                          <a14:backgroundMark x1="32474" y1="37452" x2="32474" y2="37452"/>
                          <a14:backgroundMark x1="29897" y1="35135" x2="34021" y2="41313"/>
                          <a14:backgroundMark x1="30412" y1="42857" x2="30412" y2="42857"/>
                          <a14:backgroundMark x1="36598" y1="40154" x2="28351" y2="45174"/>
                          <a14:backgroundMark x1="29897" y1="44788" x2="30928" y2="33205"/>
                          <a14:backgroundMark x1="37113" y1="43629" x2="27835" y2="4594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266132" y="2234777"/>
              <a:ext cx="3809952" cy="5615739"/>
            </a:xfrm>
            <a:prstGeom prst="rect">
              <a:avLst/>
            </a:prstGeom>
          </p:spPr>
        </p:pic>
        <p:cxnSp>
          <p:nvCxnSpPr>
            <p:cNvPr id="10" name="Straight Arrow Connector 9"/>
            <p:cNvCxnSpPr/>
            <p:nvPr/>
          </p:nvCxnSpPr>
          <p:spPr>
            <a:xfrm flipH="1">
              <a:off x="3098776" y="2434860"/>
              <a:ext cx="11409" cy="685018"/>
            </a:xfrm>
            <a:prstGeom prst="straightConnector1">
              <a:avLst/>
            </a:prstGeom>
            <a:ln w="28575">
              <a:solidFill>
                <a:srgbClr val="9900C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/>
            <p:nvPr/>
          </p:nvCxnSpPr>
          <p:spPr>
            <a:xfrm flipH="1">
              <a:off x="4104129" y="3367767"/>
              <a:ext cx="597666" cy="306665"/>
            </a:xfrm>
            <a:prstGeom prst="straightConnector1">
              <a:avLst/>
            </a:prstGeom>
            <a:ln w="28575">
              <a:solidFill>
                <a:srgbClr val="FF9933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/>
            <p:nvPr/>
          </p:nvCxnSpPr>
          <p:spPr>
            <a:xfrm flipH="1" flipV="1">
              <a:off x="3171108" y="4336482"/>
              <a:ext cx="953402" cy="1274659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/>
            <p:cNvCxnSpPr/>
            <p:nvPr/>
          </p:nvCxnSpPr>
          <p:spPr>
            <a:xfrm flipV="1">
              <a:off x="3131164" y="6336380"/>
              <a:ext cx="24647" cy="1015613"/>
            </a:xfrm>
            <a:prstGeom prst="straightConnector1">
              <a:avLst/>
            </a:prstGeom>
            <a:ln w="28575">
              <a:solidFill>
                <a:srgbClr val="0000F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/>
            <p:cNvCxnSpPr/>
            <p:nvPr/>
          </p:nvCxnSpPr>
          <p:spPr>
            <a:xfrm flipV="1">
              <a:off x="2128987" y="4019004"/>
              <a:ext cx="643655" cy="1118922"/>
            </a:xfrm>
            <a:prstGeom prst="straightConnector1">
              <a:avLst/>
            </a:prstGeom>
            <a:ln w="28575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" name="Rectangle 1"/>
            <p:cNvSpPr/>
            <p:nvPr/>
          </p:nvSpPr>
          <p:spPr>
            <a:xfrm>
              <a:off x="2370742" y="981641"/>
              <a:ext cx="2554134" cy="1584534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 smtClean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ภาคเหนือ</a:t>
              </a:r>
            </a:p>
            <a:p>
              <a:pPr algn="ctr"/>
              <a:r>
                <a:rPr lang="th-TH" sz="2000" dirty="0" smtClean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ล่ามเมียนมา 33 คน</a:t>
              </a:r>
            </a:p>
            <a:p>
              <a:pPr algn="ctr"/>
              <a:r>
                <a:rPr lang="th-TH" sz="2000" dirty="0" smtClean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ล่ามโรฮีนจา 1 คน</a:t>
              </a:r>
            </a:p>
            <a:p>
              <a:pPr algn="ctr"/>
              <a:r>
                <a:rPr lang="th-TH" sz="2000" dirty="0" smtClean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ล่ามเขมร 1 คน</a:t>
              </a:r>
            </a:p>
            <a:p>
              <a:pPr algn="ctr"/>
              <a:r>
                <a:rPr lang="th-TH" b="1" dirty="0" smtClean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รวม 35 คน</a:t>
              </a:r>
              <a:endParaRPr lang="en-US" dirty="0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99709" y="4451551"/>
              <a:ext cx="1929278" cy="1794609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th-TH" sz="2000" b="1" dirty="0" smtClean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ภาคกลาง/ตะวันออก</a:t>
              </a:r>
            </a:p>
            <a:p>
              <a:pPr algn="ctr"/>
              <a:r>
                <a:rPr lang="th-TH" sz="2000" dirty="0" smtClean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ล่ามเมียนมา 9 คน</a:t>
              </a:r>
            </a:p>
            <a:p>
              <a:pPr algn="ctr"/>
              <a:r>
                <a:rPr lang="th-TH" sz="2000" dirty="0" smtClean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ล่ามเขมร 6 คน</a:t>
              </a:r>
            </a:p>
            <a:p>
              <a:pPr algn="ctr"/>
              <a:r>
                <a:rPr lang="th-TH" sz="2000" b="1" dirty="0" smtClean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รวม 15 คน</a:t>
              </a:r>
              <a:endParaRPr lang="en-US" sz="2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125717" y="5611141"/>
              <a:ext cx="2310237" cy="1450478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 smtClean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ภาคกลางและปริมณฑล</a:t>
              </a:r>
            </a:p>
            <a:p>
              <a:pPr algn="ctr"/>
              <a:r>
                <a:rPr lang="th-TH" sz="2000" dirty="0" smtClean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ล่ามเมียนมา 10 คน</a:t>
              </a:r>
            </a:p>
            <a:p>
              <a:pPr algn="ctr"/>
              <a:r>
                <a:rPr lang="th-TH" sz="2000" dirty="0" smtClean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ล่ามโรฮีนจา 12 คน</a:t>
              </a:r>
            </a:p>
            <a:p>
              <a:pPr algn="ctr"/>
              <a:r>
                <a:rPr lang="th-TH" sz="2000" dirty="0" smtClean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ล่ามเขมร 17 คน</a:t>
              </a:r>
            </a:p>
            <a:p>
              <a:pPr algn="ctr"/>
              <a:r>
                <a:rPr lang="th-TH" sz="2000" dirty="0" smtClean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รวม 39 คน</a:t>
              </a:r>
              <a:endParaRPr lang="en-US" sz="2000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832296" y="7370643"/>
              <a:ext cx="2388768" cy="1816642"/>
            </a:xfrm>
            <a:prstGeom prst="rect">
              <a:avLst/>
            </a:pr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 smtClean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ภาคใต้</a:t>
              </a:r>
            </a:p>
            <a:p>
              <a:pPr algn="ctr"/>
              <a:r>
                <a:rPr lang="th-TH" sz="2000" dirty="0" smtClean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ล่ามเมียนมา 38 คน</a:t>
              </a:r>
            </a:p>
            <a:p>
              <a:pPr algn="ctr"/>
              <a:r>
                <a:rPr lang="th-TH" sz="2000" dirty="0" smtClean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ล่ามโรฮีนจา 6 คน</a:t>
              </a:r>
            </a:p>
            <a:p>
              <a:pPr algn="ctr"/>
              <a:r>
                <a:rPr lang="th-TH" sz="2000" dirty="0" smtClean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ล่ามเขมร 1 คน</a:t>
              </a:r>
            </a:p>
            <a:p>
              <a:pPr algn="ctr"/>
              <a:r>
                <a:rPr lang="th-TH" sz="2000" b="1" dirty="0" smtClean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รวม 48 คน</a:t>
              </a:r>
              <a:endParaRPr lang="en-US" sz="2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3" name="Rectangle 2"/>
            <p:cNvSpPr/>
            <p:nvPr/>
          </p:nvSpPr>
          <p:spPr>
            <a:xfrm>
              <a:off x="4722175" y="2754492"/>
              <a:ext cx="1939288" cy="1788482"/>
            </a:xfrm>
            <a:prstGeom prst="rect">
              <a:avLst/>
            </a:prstGeom>
            <a:noFill/>
            <a:ln>
              <a:solidFill>
                <a:srgbClr val="FF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th-TH" sz="2000" b="1" dirty="0" smtClean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ภาคอีสาน</a:t>
              </a:r>
            </a:p>
            <a:p>
              <a:pPr algn="ctr"/>
              <a:r>
                <a:rPr lang="th-TH" sz="2000" dirty="0" smtClean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ล่ามโรฮีนจา 4 คน</a:t>
              </a:r>
            </a:p>
            <a:p>
              <a:pPr algn="ctr"/>
              <a:r>
                <a:rPr lang="th-TH" sz="2000" dirty="0" smtClean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ล่ามเขมร 11 คน</a:t>
              </a:r>
            </a:p>
            <a:p>
              <a:pPr algn="ctr"/>
              <a:r>
                <a:rPr lang="th-TH" sz="2000" dirty="0" smtClean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ล่ามลาว 4 คน</a:t>
              </a:r>
            </a:p>
            <a:p>
              <a:pPr algn="ctr"/>
              <a:r>
                <a:rPr lang="th-TH" sz="2000" b="1" dirty="0" smtClean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รวม 26 คน</a:t>
              </a:r>
              <a:endParaRPr lang="en-US" sz="2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4364934" y="7497381"/>
              <a:ext cx="2071020" cy="1987592"/>
            </a:xfrm>
            <a:prstGeom prst="roundRect">
              <a:avLst/>
            </a:prstGeom>
            <a:solidFill>
              <a:srgbClr val="00FFC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 smtClean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ล่ามที่สามาถปฏิบัติงานได้ทั่วประเทศ</a:t>
              </a:r>
            </a:p>
            <a:p>
              <a:pPr algn="ctr"/>
              <a:r>
                <a:rPr lang="th-TH" sz="2000" dirty="0" smtClean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ล่ามเมียนมา 5 คน</a:t>
              </a:r>
            </a:p>
            <a:p>
              <a:pPr algn="ctr"/>
              <a:r>
                <a:rPr lang="th-TH" sz="2000" dirty="0" smtClean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ล่ามโรฮีนจา 2 คน</a:t>
              </a:r>
            </a:p>
            <a:p>
              <a:pPr algn="ctr"/>
              <a:r>
                <a:rPr lang="th-TH" sz="2000" b="1" dirty="0" smtClean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รวม 7 คน</a:t>
              </a:r>
              <a:endParaRPr lang="en-US" sz="20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268386" y="1154866"/>
              <a:ext cx="1860601" cy="2559988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 smtClean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จำนวนล่ามที่ผ่าน</a:t>
              </a:r>
              <a:br>
                <a:rPr lang="th-TH" sz="2000" b="1" dirty="0" smtClean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</a:br>
              <a:r>
                <a:rPr lang="th-TH" sz="2000" b="1" dirty="0" smtClean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การอบรม</a:t>
              </a:r>
            </a:p>
            <a:p>
              <a:pPr algn="ctr"/>
              <a:r>
                <a:rPr lang="th-TH" sz="2000" dirty="0" smtClean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ล่ามเมียนมา 95 คน</a:t>
              </a:r>
            </a:p>
            <a:p>
              <a:pPr algn="ctr"/>
              <a:r>
                <a:rPr lang="th-TH" sz="2000" dirty="0" smtClean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ล่ามโรฮีนจา 25 คน</a:t>
              </a:r>
            </a:p>
            <a:p>
              <a:pPr algn="ctr"/>
              <a:r>
                <a:rPr lang="th-TH" sz="2000" dirty="0" smtClean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ล่ามเขมร 39 คน</a:t>
              </a:r>
            </a:p>
            <a:p>
              <a:pPr algn="ctr"/>
              <a:r>
                <a:rPr lang="th-TH" sz="2000" dirty="0" smtClean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ล่ามลาว 11 คน</a:t>
              </a:r>
            </a:p>
            <a:p>
              <a:pPr algn="ctr"/>
              <a:r>
                <a:rPr lang="th-TH" sz="2000" b="1" dirty="0" smtClean="0">
                  <a:solidFill>
                    <a:schemeClr val="tx1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รวม 170 คน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61082874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rgbClr val="2E2B21"/>
      </a:dk1>
      <a:lt1>
        <a:srgbClr val="FFFFFF"/>
      </a:lt1>
      <a:dk2>
        <a:srgbClr val="605B4F"/>
      </a:dk2>
      <a:lt2>
        <a:srgbClr val="D8D6BE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Integral">
      <a:majorFont>
        <a:latin typeface="Tw Cen MT Condensed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shade val="89000"/>
                <a:satMod val="145000"/>
              </a:schemeClr>
            </a:duotone>
          </a:blip>
          <a:tile tx="0" ty="0" sx="32000" sy="32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</a:schemeClr>
              <a:schemeClr val="phClr">
                <a:shade val="95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ntegral" id="{3577F8C9-A904-41D8-97D2-FD898F53F20E}" vid="{090DCB5F-146D-478A-852A-34B16FE9F3A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285</TotalTime>
  <Words>160</Words>
  <Application>Microsoft Office PowerPoint</Application>
  <PresentationFormat>กระดาษ A4 (210x297 มม.)</PresentationFormat>
  <Paragraphs>42</Paragraphs>
  <Slides>2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2</vt:i4>
      </vt:variant>
    </vt:vector>
  </HeadingPairs>
  <TitlesOfParts>
    <vt:vector size="3" baseType="lpstr">
      <vt:lpstr>Integral</vt:lpstr>
      <vt:lpstr>ภาพนิ่ง 1</vt:lpstr>
      <vt:lpstr>ภาพนิ่ง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Pc5406</dc:creator>
  <cp:lastModifiedBy>Windows User</cp:lastModifiedBy>
  <cp:revision>34</cp:revision>
  <dcterms:created xsi:type="dcterms:W3CDTF">2016-06-13T05:23:29Z</dcterms:created>
  <dcterms:modified xsi:type="dcterms:W3CDTF">2016-09-07T10:57:45Z</dcterms:modified>
</cp:coreProperties>
</file>